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509" r:id="rId3"/>
    <p:sldId id="510" r:id="rId4"/>
    <p:sldId id="511" r:id="rId5"/>
    <p:sldId id="512" r:id="rId6"/>
    <p:sldId id="513" r:id="rId7"/>
    <p:sldId id="514" r:id="rId8"/>
    <p:sldId id="515" r:id="rId9"/>
    <p:sldId id="264" r:id="rId10"/>
    <p:sldId id="265" r:id="rId11"/>
    <p:sldId id="266" r:id="rId12"/>
    <p:sldId id="267" r:id="rId13"/>
    <p:sldId id="268" r:id="rId14"/>
    <p:sldId id="269" r:id="rId15"/>
    <p:sldId id="517" r:id="rId16"/>
    <p:sldId id="518" r:id="rId17"/>
    <p:sldId id="296" r:id="rId18"/>
    <p:sldId id="311" r:id="rId19"/>
    <p:sldId id="405" r:id="rId20"/>
    <p:sldId id="529" r:id="rId21"/>
    <p:sldId id="270" r:id="rId22"/>
    <p:sldId id="271" r:id="rId23"/>
    <p:sldId id="272" r:id="rId24"/>
    <p:sldId id="273" r:id="rId25"/>
    <p:sldId id="274" r:id="rId26"/>
    <p:sldId id="275" r:id="rId27"/>
    <p:sldId id="295" r:id="rId28"/>
    <p:sldId id="299" r:id="rId29"/>
    <p:sldId id="298" r:id="rId30"/>
    <p:sldId id="300" r:id="rId31"/>
    <p:sldId id="301" r:id="rId32"/>
    <p:sldId id="280" r:id="rId33"/>
    <p:sldId id="528" r:id="rId34"/>
    <p:sldId id="522" r:id="rId35"/>
    <p:sldId id="302" r:id="rId36"/>
    <p:sldId id="303" r:id="rId37"/>
    <p:sldId id="304" r:id="rId38"/>
    <p:sldId id="282" r:id="rId39"/>
    <p:sldId id="411" r:id="rId40"/>
    <p:sldId id="308" r:id="rId41"/>
    <p:sldId id="402" r:id="rId42"/>
    <p:sldId id="527" r:id="rId43"/>
    <p:sldId id="526" r:id="rId44"/>
    <p:sldId id="258" r:id="rId45"/>
    <p:sldId id="259" r:id="rId46"/>
    <p:sldId id="260" r:id="rId47"/>
    <p:sldId id="261" r:id="rId48"/>
    <p:sldId id="262" r:id="rId49"/>
    <p:sldId id="263" r:id="rId50"/>
    <p:sldId id="276" r:id="rId51"/>
    <p:sldId id="277" r:id="rId52"/>
    <p:sldId id="532" r:id="rId53"/>
    <p:sldId id="279" r:id="rId54"/>
    <p:sldId id="396" r:id="rId55"/>
    <p:sldId id="397" r:id="rId56"/>
    <p:sldId id="398" r:id="rId57"/>
    <p:sldId id="420" r:id="rId58"/>
    <p:sldId id="404" r:id="rId59"/>
    <p:sldId id="399" r:id="rId60"/>
    <p:sldId id="401" r:id="rId61"/>
    <p:sldId id="533" r:id="rId62"/>
    <p:sldId id="297" r:id="rId63"/>
    <p:sldId id="400" r:id="rId64"/>
    <p:sldId id="419" r:id="rId65"/>
    <p:sldId id="409" r:id="rId66"/>
    <p:sldId id="407" r:id="rId67"/>
    <p:sldId id="408" r:id="rId68"/>
    <p:sldId id="410" r:id="rId69"/>
    <p:sldId id="416" r:id="rId70"/>
    <p:sldId id="412" r:id="rId71"/>
    <p:sldId id="421" r:id="rId72"/>
    <p:sldId id="413" r:id="rId73"/>
    <p:sldId id="422" r:id="rId74"/>
    <p:sldId id="447" r:id="rId75"/>
    <p:sldId id="448" r:id="rId76"/>
    <p:sldId id="449" r:id="rId77"/>
    <p:sldId id="450" r:id="rId78"/>
    <p:sldId id="451" r:id="rId79"/>
    <p:sldId id="452" r:id="rId80"/>
    <p:sldId id="453" r:id="rId81"/>
    <p:sldId id="454" r:id="rId82"/>
    <p:sldId id="455" r:id="rId83"/>
    <p:sldId id="456" r:id="rId84"/>
    <p:sldId id="423" r:id="rId85"/>
    <p:sldId id="505" r:id="rId86"/>
    <p:sldId id="425" r:id="rId87"/>
    <p:sldId id="457" r:id="rId88"/>
    <p:sldId id="426" r:id="rId89"/>
    <p:sldId id="458" r:id="rId90"/>
    <p:sldId id="459" r:id="rId91"/>
    <p:sldId id="460" r:id="rId92"/>
    <p:sldId id="463" r:id="rId93"/>
    <p:sldId id="427" r:id="rId94"/>
    <p:sldId id="464" r:id="rId95"/>
    <p:sldId id="465" r:id="rId96"/>
    <p:sldId id="468" r:id="rId97"/>
    <p:sldId id="466" r:id="rId98"/>
    <p:sldId id="462" r:id="rId99"/>
    <p:sldId id="424" r:id="rId100"/>
    <p:sldId id="530" r:id="rId101"/>
    <p:sldId id="763" r:id="rId102"/>
    <p:sldId id="531" r:id="rId103"/>
    <p:sldId id="428" r:id="rId104"/>
    <p:sldId id="467" r:id="rId105"/>
    <p:sldId id="429" r:id="rId106"/>
    <p:sldId id="430" r:id="rId107"/>
    <p:sldId id="431" r:id="rId108"/>
    <p:sldId id="476" r:id="rId109"/>
    <p:sldId id="470" r:id="rId110"/>
    <p:sldId id="473" r:id="rId111"/>
    <p:sldId id="471" r:id="rId112"/>
    <p:sldId id="474" r:id="rId113"/>
    <p:sldId id="475" r:id="rId114"/>
    <p:sldId id="472" r:id="rId115"/>
    <p:sldId id="478" r:id="rId116"/>
    <p:sldId id="479" r:id="rId117"/>
    <p:sldId id="480" r:id="rId118"/>
    <p:sldId id="486" r:id="rId119"/>
    <p:sldId id="481" r:id="rId120"/>
    <p:sldId id="482" r:id="rId121"/>
    <p:sldId id="487" r:id="rId122"/>
    <p:sldId id="488" r:id="rId123"/>
    <p:sldId id="534" r:id="rId124"/>
    <p:sldId id="535" r:id="rId125"/>
    <p:sldId id="483" r:id="rId126"/>
    <p:sldId id="492" r:id="rId127"/>
    <p:sldId id="536" r:id="rId128"/>
    <p:sldId id="491" r:id="rId129"/>
    <p:sldId id="432" r:id="rId130"/>
    <p:sldId id="493" r:id="rId131"/>
    <p:sldId id="501" r:id="rId132"/>
    <p:sldId id="499" r:id="rId133"/>
    <p:sldId id="506" r:id="rId134"/>
    <p:sldId id="495" r:id="rId135"/>
    <p:sldId id="502" r:id="rId136"/>
    <p:sldId id="503" r:id="rId137"/>
    <p:sldId id="500" r:id="rId138"/>
    <p:sldId id="437" r:id="rId139"/>
    <p:sldId id="498" r:id="rId140"/>
    <p:sldId id="433" r:id="rId141"/>
    <p:sldId id="494" r:id="rId142"/>
    <p:sldId id="434" r:id="rId143"/>
    <p:sldId id="435" r:id="rId144"/>
    <p:sldId id="489" r:id="rId145"/>
    <p:sldId id="436" r:id="rId146"/>
    <p:sldId id="496" r:id="rId147"/>
    <p:sldId id="497" r:id="rId148"/>
    <p:sldId id="504" r:id="rId149"/>
    <p:sldId id="438" r:id="rId150"/>
    <p:sldId id="507" r:id="rId151"/>
    <p:sldId id="439" r:id="rId152"/>
    <p:sldId id="508" r:id="rId153"/>
    <p:sldId id="762" r:id="rId154"/>
  </p:sldIdLst>
  <p:sldSz cx="12192000" cy="6858000"/>
  <p:notesSz cx="6858000" cy="9144000"/>
  <p:embeddedFontLst>
    <p:embeddedFont>
      <p:font typeface="Calibri" panose="020F0502020204030204" pitchFamily="34" charset="0"/>
      <p:regular r:id="rId155"/>
      <p:bold r:id="rId156"/>
    </p:embeddedFont>
    <p:embeddedFont>
      <p:font typeface="Calibri Light" panose="020F0302020204030204" pitchFamily="34" charset="0"/>
      <p:regular r:id="rId157"/>
    </p:embeddedFont>
    <p:embeddedFont>
      <p:font typeface="M-Saber" panose="02000000000000000000" pitchFamily="2" charset="-78"/>
      <p:regular r:id="rId158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font" Target="fonts/font1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3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852321-A8AF-42EB-91C0-100602078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132CAD5-DE5E-4A53-9760-1F88CFC3D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0ABC15B-01B1-4292-92C6-9E4FF527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89C3B4-9864-48E4-AAC2-6EABA504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B6794B7-3AA3-465C-A19D-17AF65EA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42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459F41-D8D4-4DC5-9AFE-E2DF5E649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0441046-A489-44AD-BECD-4E450A9DC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673721C-1DE9-4A3A-9B58-7CC33E10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5A9D65B-5994-49B9-9BD1-D59D4988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63128DD-D14A-4508-B5D4-EA5622AF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188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3E38EB-56B1-4B91-BA5A-4347534E5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EC0C35A-D93C-43D5-9E31-3447B6A8C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7293164-DB94-4900-AC98-096D34FF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0B081F3-362E-4B42-A9F8-A2D623E6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12B842-3660-437A-94E2-1722E110F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26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5A39B8E-16A5-455C-B94C-E6D5F6D1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286E5A2-3F56-4C3F-93E4-9B7878AA0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02D6FFA-D28A-486E-863E-1EF5275EF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1230EF9-B487-4812-A457-3C8409681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7EFF14F-14DD-41AC-9E41-8B201DE5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214C000-DF38-4C03-AC49-B3DF46DC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776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E03B6B-87F7-4853-BE79-4A67C1CF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2BE4ACF-37AC-4B7E-AD5D-499578A7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849522C-BCE4-4623-A5A3-7110A58FF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CBE2773-05C2-4815-813E-623981248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C643355-9AC7-405F-8605-D6670737D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C546721-0A8B-48B6-9CC6-FD967B11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8CA557D-A8C3-4B4B-BF63-54089F650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F5A91D9-C2AD-4D8C-BC11-B8A2E835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69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48A7A6B-8138-41C1-AFAB-CE9109922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F0D30EC-202A-4A24-B59B-914618F8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390B30C-1145-4C57-90E5-51B15851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9133544-231F-47D4-B384-4CFF73499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87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DC4621B-27D8-408F-9B33-0FCB3512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4C01B02-1250-42D1-8B67-2BBA2F1C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4671037-AB3C-4DE7-91D8-7AE127A09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54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AF0AF3-128C-4501-AF76-B08DFBCF1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F3352C5-8223-4C5B-822C-1ADBF2D9B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75DC68E-3CCB-4832-BC05-6569868BF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069C3F6-A584-4B48-A481-72F49931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9D0BDE7-292E-4819-879E-65FB1E10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AF6CC93-784F-48CD-8A68-19A3646CB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419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C11FB2-B362-4D49-9D76-4E29B15BD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EB6643A4-93A1-4A9C-A1B4-270DD8C3E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DF00D14-72FA-46EE-9CEA-0C3837CA8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6D88276-3BA5-4A4D-8EDF-1BDCD0A2B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1BE2428-C491-4264-ABB6-1A3B25F8C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0391A11-D0B4-4207-B0E6-FD1755DD7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8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7EA224-2763-4120-84A5-D5A9A8589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A709375-130B-4CEF-862E-87B033A2D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DDCE73F-EEFE-46F8-BAFB-E608135B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F320C7C-2812-470A-A9FC-A70B87AD5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84485A-CCA6-440A-9471-0CAAC53F2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32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6880734-174E-4928-B8FF-779910696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DD58229-A088-4331-908B-ECB9BB720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51C37C2-31CB-40FF-9699-A8251DA4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C0C490E-B3BC-49B6-A38B-8214D4892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5766DB1-45B6-4ADC-9419-661F85F90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560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CF68BFA8-1A40-47F9-8270-F8AFCD1DC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89DBCF7-8FDB-40CA-AAD1-1159FED8A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17FC7E-E255-46A1-8C7A-62CF5E3BA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1C26F-F5B9-4CB6-A697-2E1B753F5634}" type="datetimeFigureOut">
              <a:rPr lang="ar-SA" smtClean="0"/>
              <a:t>22/02/42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AF324FB-288E-4BDA-A056-958A5985B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0EA4C7-27AD-435B-8A37-86AC56158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4EF7F-ACDE-4911-9A4B-64DDEF4EB91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971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25EDABC-3CFB-4A76-B4F6-9CA267426D73}"/>
              </a:ext>
            </a:extLst>
          </p:cNvPr>
          <p:cNvSpPr txBox="1"/>
          <p:nvPr/>
        </p:nvSpPr>
        <p:spPr>
          <a:xfrm>
            <a:off x="1917574" y="106532"/>
            <a:ext cx="8744506" cy="48705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5400" dirty="0">
                <a:cs typeface="ACS  Zomorrod Bold" pitchFamily="2" charset="-78"/>
              </a:rPr>
              <a:t>تهجي كلمات </a:t>
            </a:r>
          </a:p>
          <a:p>
            <a:pPr algn="ctr">
              <a:lnSpc>
                <a:spcPct val="200000"/>
              </a:lnSpc>
            </a:pPr>
            <a:r>
              <a:rPr lang="ar-SA" sz="5400" dirty="0">
                <a:cs typeface="ACS  Zomorrod Bold" pitchFamily="2" charset="-78"/>
              </a:rPr>
              <a:t>من  حروف  الوحدة الأولى</a:t>
            </a:r>
          </a:p>
          <a:p>
            <a:pPr algn="ctr">
              <a:lnSpc>
                <a:spcPct val="200000"/>
              </a:lnSpc>
            </a:pPr>
            <a:r>
              <a:rPr lang="ar-SA" sz="5400" dirty="0">
                <a:cs typeface="ACS  Zomorrod Bold" pitchFamily="2" charset="-78"/>
              </a:rPr>
              <a:t>م  ب  ل  د  ن  ر</a:t>
            </a:r>
          </a:p>
        </p:txBody>
      </p:sp>
    </p:spTree>
    <p:extLst>
      <p:ext uri="{BB962C8B-B14F-4D97-AF65-F5344CB8AC3E}">
        <p14:creationId xmlns:p14="http://schemas.microsoft.com/office/powerpoint/2010/main" val="323599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558179" y="581239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236532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79C3EB2-F126-4015-93A9-0ABAD687BEF7}"/>
              </a:ext>
            </a:extLst>
          </p:cNvPr>
          <p:cNvSpPr txBox="1"/>
          <p:nvPr/>
        </p:nvSpPr>
        <p:spPr>
          <a:xfrm>
            <a:off x="4379824" y="1074509"/>
            <a:ext cx="343235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مَـا</a:t>
            </a:r>
          </a:p>
        </p:txBody>
      </p:sp>
    </p:spTree>
    <p:extLst>
      <p:ext uri="{BB962C8B-B14F-4D97-AF65-F5344CB8AC3E}">
        <p14:creationId xmlns:p14="http://schemas.microsoft.com/office/powerpoint/2010/main" val="129982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C706EB3-1E1D-42B0-8CFF-7ACD0C636429}"/>
              </a:ext>
            </a:extLst>
          </p:cNvPr>
          <p:cNvSpPr txBox="1"/>
          <p:nvPr/>
        </p:nvSpPr>
        <p:spPr>
          <a:xfrm>
            <a:off x="5437005" y="195620"/>
            <a:ext cx="13179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مِ</a:t>
            </a:r>
          </a:p>
        </p:txBody>
      </p:sp>
    </p:spTree>
    <p:extLst>
      <p:ext uri="{BB962C8B-B14F-4D97-AF65-F5344CB8AC3E}">
        <p14:creationId xmlns:p14="http://schemas.microsoft.com/office/powerpoint/2010/main" val="287284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0FC37CD-1B42-4086-A282-F54361CEADF7}"/>
              </a:ext>
            </a:extLst>
          </p:cNvPr>
          <p:cNvSpPr txBox="1"/>
          <p:nvPr/>
        </p:nvSpPr>
        <p:spPr>
          <a:xfrm>
            <a:off x="4441540" y="346540"/>
            <a:ext cx="330891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مِي</a:t>
            </a:r>
          </a:p>
        </p:txBody>
      </p:sp>
    </p:spTree>
    <p:extLst>
      <p:ext uri="{BB962C8B-B14F-4D97-AF65-F5344CB8AC3E}">
        <p14:creationId xmlns:p14="http://schemas.microsoft.com/office/powerpoint/2010/main" val="73355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DCE0BC4-7694-43F1-8333-5B03F5AC1D20}"/>
              </a:ext>
            </a:extLst>
          </p:cNvPr>
          <p:cNvSpPr txBox="1"/>
          <p:nvPr/>
        </p:nvSpPr>
        <p:spPr>
          <a:xfrm>
            <a:off x="5437005" y="746035"/>
            <a:ext cx="13179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مُ</a:t>
            </a:r>
          </a:p>
        </p:txBody>
      </p:sp>
    </p:spTree>
    <p:extLst>
      <p:ext uri="{BB962C8B-B14F-4D97-AF65-F5344CB8AC3E}">
        <p14:creationId xmlns:p14="http://schemas.microsoft.com/office/powerpoint/2010/main" val="43714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9F19F9E7-944A-41CE-B92B-5ACFE2E7E93A}"/>
              </a:ext>
            </a:extLst>
          </p:cNvPr>
          <p:cNvSpPr txBox="1"/>
          <p:nvPr/>
        </p:nvSpPr>
        <p:spPr>
          <a:xfrm>
            <a:off x="4641114" y="621748"/>
            <a:ext cx="290977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مُو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501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029479" y="737157"/>
            <a:ext cx="376737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359632" y="737156"/>
            <a:ext cx="26356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ـمٌ</a:t>
            </a:r>
          </a:p>
        </p:txBody>
      </p:sp>
    </p:spTree>
    <p:extLst>
      <p:ext uri="{BB962C8B-B14F-4D97-AF65-F5344CB8AC3E}">
        <p14:creationId xmlns:p14="http://schemas.microsoft.com/office/powerpoint/2010/main" val="21501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A5BE6755-F29B-4D1C-BDAA-B769EE60E493}"/>
              </a:ext>
            </a:extLst>
          </p:cNvPr>
          <p:cNvSpPr txBox="1"/>
          <p:nvPr/>
        </p:nvSpPr>
        <p:spPr>
          <a:xfrm>
            <a:off x="5564458" y="772669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</a:t>
            </a:r>
          </a:p>
        </p:txBody>
      </p:sp>
    </p:spTree>
    <p:extLst>
      <p:ext uri="{BB962C8B-B14F-4D97-AF65-F5344CB8AC3E}">
        <p14:creationId xmlns:p14="http://schemas.microsoft.com/office/powerpoint/2010/main" val="336584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43CA514-2014-4A2D-B09C-DA653D700BCB}"/>
              </a:ext>
            </a:extLst>
          </p:cNvPr>
          <p:cNvSpPr txBox="1"/>
          <p:nvPr/>
        </p:nvSpPr>
        <p:spPr>
          <a:xfrm>
            <a:off x="4644335" y="772669"/>
            <a:ext cx="292740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بَـا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938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BA5D62C-6CAC-4D35-AD13-F0CA0D1AB90D}"/>
              </a:ext>
            </a:extLst>
          </p:cNvPr>
          <p:cNvSpPr txBox="1"/>
          <p:nvPr/>
        </p:nvSpPr>
        <p:spPr>
          <a:xfrm>
            <a:off x="5378027" y="319908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</a:t>
            </a:r>
          </a:p>
        </p:txBody>
      </p:sp>
    </p:spTree>
    <p:extLst>
      <p:ext uri="{BB962C8B-B14F-4D97-AF65-F5344CB8AC3E}">
        <p14:creationId xmlns:p14="http://schemas.microsoft.com/office/powerpoint/2010/main" val="413595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D1FF00B3-B871-4242-B09C-AF53206DC493}"/>
              </a:ext>
            </a:extLst>
          </p:cNvPr>
          <p:cNvSpPr txBox="1"/>
          <p:nvPr/>
        </p:nvSpPr>
        <p:spPr>
          <a:xfrm>
            <a:off x="4611148" y="311031"/>
            <a:ext cx="326243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بِيـ</a:t>
            </a:r>
          </a:p>
        </p:txBody>
      </p:sp>
    </p:spTree>
    <p:extLst>
      <p:ext uri="{BB962C8B-B14F-4D97-AF65-F5344CB8AC3E}">
        <p14:creationId xmlns:p14="http://schemas.microsoft.com/office/powerpoint/2010/main" val="237298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A2F63B29-7F5B-4E85-8C8D-0365ABBCDAB4}"/>
              </a:ext>
            </a:extLst>
          </p:cNvPr>
          <p:cNvSpPr txBox="1"/>
          <p:nvPr/>
        </p:nvSpPr>
        <p:spPr>
          <a:xfrm>
            <a:off x="5289250" y="790424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</a:t>
            </a:r>
          </a:p>
        </p:txBody>
      </p:sp>
    </p:spTree>
    <p:extLst>
      <p:ext uri="{BB962C8B-B14F-4D97-AF65-F5344CB8AC3E}">
        <p14:creationId xmlns:p14="http://schemas.microsoft.com/office/powerpoint/2010/main" val="17111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C4EAB05-65B8-47BC-A228-6B0112D99C7B}"/>
              </a:ext>
            </a:extLst>
          </p:cNvPr>
          <p:cNvSpPr txBox="1"/>
          <p:nvPr/>
        </p:nvSpPr>
        <p:spPr>
          <a:xfrm>
            <a:off x="5095892" y="772669"/>
            <a:ext cx="240482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بُو</a:t>
            </a:r>
          </a:p>
        </p:txBody>
      </p:sp>
    </p:spTree>
    <p:extLst>
      <p:ext uri="{BB962C8B-B14F-4D97-AF65-F5344CB8AC3E}">
        <p14:creationId xmlns:p14="http://schemas.microsoft.com/office/powerpoint/2010/main" val="405682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BF77130-4FC5-419B-827F-F78B5B883B92}"/>
              </a:ext>
            </a:extLst>
          </p:cNvPr>
          <p:cNvSpPr txBox="1"/>
          <p:nvPr/>
        </p:nvSpPr>
        <p:spPr>
          <a:xfrm>
            <a:off x="4660937" y="737158"/>
            <a:ext cx="369203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مِبْ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525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E324331-8068-4C0C-AEA4-3F6DB5FF275E}"/>
              </a:ext>
            </a:extLst>
          </p:cNvPr>
          <p:cNvSpPr txBox="1"/>
          <p:nvPr/>
        </p:nvSpPr>
        <p:spPr>
          <a:xfrm>
            <a:off x="4660937" y="737158"/>
            <a:ext cx="369203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مَبْ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597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816643" y="497461"/>
            <a:ext cx="255871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بُمْ</a:t>
            </a:r>
          </a:p>
        </p:txBody>
      </p:sp>
    </p:spTree>
    <p:extLst>
      <p:ext uri="{BB962C8B-B14F-4D97-AF65-F5344CB8AC3E}">
        <p14:creationId xmlns:p14="http://schemas.microsoft.com/office/powerpoint/2010/main" val="8799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816643" y="497461"/>
            <a:ext cx="255871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بِمْ</a:t>
            </a:r>
          </a:p>
        </p:txBody>
      </p:sp>
    </p:spTree>
    <p:extLst>
      <p:ext uri="{BB962C8B-B14F-4D97-AF65-F5344CB8AC3E}">
        <p14:creationId xmlns:p14="http://schemas.microsoft.com/office/powerpoint/2010/main" val="32035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97979" y="737158"/>
            <a:ext cx="185499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690381" y="737157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بٌ</a:t>
            </a:r>
          </a:p>
        </p:txBody>
      </p:sp>
    </p:spTree>
    <p:extLst>
      <p:ext uri="{BB962C8B-B14F-4D97-AF65-F5344CB8AC3E}">
        <p14:creationId xmlns:p14="http://schemas.microsoft.com/office/powerpoint/2010/main" val="126180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ED21426-BE98-4703-B8BC-0E8460291449}"/>
              </a:ext>
            </a:extLst>
          </p:cNvPr>
          <p:cNvSpPr txBox="1"/>
          <p:nvPr/>
        </p:nvSpPr>
        <p:spPr>
          <a:xfrm>
            <a:off x="6293148" y="1003488"/>
            <a:ext cx="185499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85566A2-1326-46AC-9078-621CF22006DD}"/>
              </a:ext>
            </a:extLst>
          </p:cNvPr>
          <p:cNvSpPr txBox="1"/>
          <p:nvPr/>
        </p:nvSpPr>
        <p:spPr>
          <a:xfrm>
            <a:off x="4285867" y="905834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</a:t>
            </a:r>
          </a:p>
        </p:txBody>
      </p:sp>
    </p:spTree>
    <p:extLst>
      <p:ext uri="{BB962C8B-B14F-4D97-AF65-F5344CB8AC3E}">
        <p14:creationId xmlns:p14="http://schemas.microsoft.com/office/powerpoint/2010/main" val="14057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2204C997-776A-41C3-9F5C-B7AB275FE18E}"/>
              </a:ext>
            </a:extLst>
          </p:cNvPr>
          <p:cNvSpPr txBox="1"/>
          <p:nvPr/>
        </p:nvSpPr>
        <p:spPr>
          <a:xfrm>
            <a:off x="5673225" y="772669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</a:p>
        </p:txBody>
      </p:sp>
    </p:spTree>
    <p:extLst>
      <p:ext uri="{BB962C8B-B14F-4D97-AF65-F5344CB8AC3E}">
        <p14:creationId xmlns:p14="http://schemas.microsoft.com/office/powerpoint/2010/main" val="63375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9A02241-0605-4062-B9E8-F17653F4F009}"/>
              </a:ext>
            </a:extLst>
          </p:cNvPr>
          <p:cNvSpPr txBox="1"/>
          <p:nvPr/>
        </p:nvSpPr>
        <p:spPr>
          <a:xfrm>
            <a:off x="5574700" y="888079"/>
            <a:ext cx="185499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لَا</a:t>
            </a:r>
          </a:p>
        </p:txBody>
      </p:sp>
    </p:spTree>
    <p:extLst>
      <p:ext uri="{BB962C8B-B14F-4D97-AF65-F5344CB8AC3E}">
        <p14:creationId xmlns:p14="http://schemas.microsoft.com/office/powerpoint/2010/main" val="72747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A3270705-C01C-44E7-8831-B4BF55316627}"/>
              </a:ext>
            </a:extLst>
          </p:cNvPr>
          <p:cNvSpPr txBox="1"/>
          <p:nvPr/>
        </p:nvSpPr>
        <p:spPr>
          <a:xfrm>
            <a:off x="5424650" y="648381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</a:t>
            </a:r>
          </a:p>
        </p:txBody>
      </p:sp>
    </p:spTree>
    <p:extLst>
      <p:ext uri="{BB962C8B-B14F-4D97-AF65-F5344CB8AC3E}">
        <p14:creationId xmlns:p14="http://schemas.microsoft.com/office/powerpoint/2010/main" val="153222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233B2D7-DECC-4AE3-9555-97E6E1D497AD}"/>
              </a:ext>
            </a:extLst>
          </p:cNvPr>
          <p:cNvSpPr txBox="1"/>
          <p:nvPr/>
        </p:nvSpPr>
        <p:spPr>
          <a:xfrm>
            <a:off x="4791071" y="524094"/>
            <a:ext cx="278954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لِي</a:t>
            </a:r>
          </a:p>
        </p:txBody>
      </p:sp>
    </p:spTree>
    <p:extLst>
      <p:ext uri="{BB962C8B-B14F-4D97-AF65-F5344CB8AC3E}">
        <p14:creationId xmlns:p14="http://schemas.microsoft.com/office/powerpoint/2010/main" val="272454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CAFA509-7898-4831-8D8B-46A5CC6E0430}"/>
              </a:ext>
            </a:extLst>
          </p:cNvPr>
          <p:cNvSpPr txBox="1"/>
          <p:nvPr/>
        </p:nvSpPr>
        <p:spPr>
          <a:xfrm>
            <a:off x="5504549" y="923589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لُ</a:t>
            </a:r>
          </a:p>
        </p:txBody>
      </p:sp>
    </p:spTree>
    <p:extLst>
      <p:ext uri="{BB962C8B-B14F-4D97-AF65-F5344CB8AC3E}">
        <p14:creationId xmlns:p14="http://schemas.microsoft.com/office/powerpoint/2010/main" val="116886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C844E85-6174-4E01-A49A-8506AEF940A7}"/>
              </a:ext>
            </a:extLst>
          </p:cNvPr>
          <p:cNvSpPr txBox="1"/>
          <p:nvPr/>
        </p:nvSpPr>
        <p:spPr>
          <a:xfrm>
            <a:off x="5181340" y="772669"/>
            <a:ext cx="239039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لُو</a:t>
            </a:r>
          </a:p>
        </p:txBody>
      </p:sp>
    </p:spTree>
    <p:extLst>
      <p:ext uri="{BB962C8B-B14F-4D97-AF65-F5344CB8AC3E}">
        <p14:creationId xmlns:p14="http://schemas.microsoft.com/office/powerpoint/2010/main" val="223187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4509668" y="728280"/>
            <a:ext cx="317266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لِبْ</a:t>
            </a:r>
          </a:p>
        </p:txBody>
      </p:sp>
    </p:spTree>
    <p:extLst>
      <p:ext uri="{BB962C8B-B14F-4D97-AF65-F5344CB8AC3E}">
        <p14:creationId xmlns:p14="http://schemas.microsoft.com/office/powerpoint/2010/main" val="189272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4509668" y="1003488"/>
            <a:ext cx="317266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لُبْ</a:t>
            </a:r>
          </a:p>
        </p:txBody>
      </p:sp>
    </p:spTree>
    <p:extLst>
      <p:ext uri="{BB962C8B-B14F-4D97-AF65-F5344CB8AC3E}">
        <p14:creationId xmlns:p14="http://schemas.microsoft.com/office/powerpoint/2010/main" val="335693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5138045" y="941344"/>
            <a:ext cx="254428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لُمْ</a:t>
            </a:r>
          </a:p>
        </p:txBody>
      </p:sp>
    </p:spTree>
    <p:extLst>
      <p:ext uri="{BB962C8B-B14F-4D97-AF65-F5344CB8AC3E}">
        <p14:creationId xmlns:p14="http://schemas.microsoft.com/office/powerpoint/2010/main" val="164649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5138045" y="941344"/>
            <a:ext cx="254428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لَمْ</a:t>
            </a:r>
          </a:p>
        </p:txBody>
      </p:sp>
    </p:spTree>
    <p:extLst>
      <p:ext uri="{BB962C8B-B14F-4D97-AF65-F5344CB8AC3E}">
        <p14:creationId xmlns:p14="http://schemas.microsoft.com/office/powerpoint/2010/main" val="356051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4503256" y="896955"/>
            <a:ext cx="31854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مَلْ</a:t>
            </a:r>
          </a:p>
        </p:txBody>
      </p:sp>
    </p:spTree>
    <p:extLst>
      <p:ext uri="{BB962C8B-B14F-4D97-AF65-F5344CB8AC3E}">
        <p14:creationId xmlns:p14="http://schemas.microsoft.com/office/powerpoint/2010/main" val="39687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AC299AB-618B-4DB6-9EEF-9680C87BBB6C}"/>
              </a:ext>
            </a:extLst>
          </p:cNvPr>
          <p:cNvSpPr txBox="1"/>
          <p:nvPr/>
        </p:nvSpPr>
        <p:spPr>
          <a:xfrm>
            <a:off x="5008202" y="896955"/>
            <a:ext cx="268054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بَلْ</a:t>
            </a:r>
          </a:p>
        </p:txBody>
      </p:sp>
    </p:spTree>
    <p:extLst>
      <p:ext uri="{BB962C8B-B14F-4D97-AF65-F5344CB8AC3E}">
        <p14:creationId xmlns:p14="http://schemas.microsoft.com/office/powerpoint/2010/main" val="8803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240525" y="843690"/>
            <a:ext cx="185499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92019" y="719402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320291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577877" y="923589"/>
            <a:ext cx="185499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434153" y="852567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</p:spTree>
    <p:extLst>
      <p:ext uri="{BB962C8B-B14F-4D97-AF65-F5344CB8AC3E}">
        <p14:creationId xmlns:p14="http://schemas.microsoft.com/office/powerpoint/2010/main" val="13176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5683910" y="861444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FA91F0B-3D91-4172-8CBC-FBA189C54CBA}"/>
              </a:ext>
            </a:extLst>
          </p:cNvPr>
          <p:cNvSpPr txBox="1"/>
          <p:nvPr/>
        </p:nvSpPr>
        <p:spPr>
          <a:xfrm>
            <a:off x="4186589" y="790423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</a:p>
        </p:txBody>
      </p:sp>
    </p:spTree>
    <p:extLst>
      <p:ext uri="{BB962C8B-B14F-4D97-AF65-F5344CB8AC3E}">
        <p14:creationId xmlns:p14="http://schemas.microsoft.com/office/powerpoint/2010/main" val="68599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5683910" y="861444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FA91F0B-3D91-4172-8CBC-FBA189C54CBA}"/>
              </a:ext>
            </a:extLst>
          </p:cNvPr>
          <p:cNvSpPr txBox="1"/>
          <p:nvPr/>
        </p:nvSpPr>
        <p:spPr>
          <a:xfrm>
            <a:off x="4186589" y="790423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لٌ</a:t>
            </a:r>
          </a:p>
        </p:txBody>
      </p:sp>
    </p:spTree>
    <p:extLst>
      <p:ext uri="{BB962C8B-B14F-4D97-AF65-F5344CB8AC3E}">
        <p14:creationId xmlns:p14="http://schemas.microsoft.com/office/powerpoint/2010/main" val="100973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9754EDC-8728-4FEB-A409-A0572D814A34}"/>
              </a:ext>
            </a:extLst>
          </p:cNvPr>
          <p:cNvSpPr txBox="1"/>
          <p:nvPr/>
        </p:nvSpPr>
        <p:spPr>
          <a:xfrm>
            <a:off x="5683910" y="861444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FA91F0B-3D91-4172-8CBC-FBA189C54CBA}"/>
              </a:ext>
            </a:extLst>
          </p:cNvPr>
          <p:cNvSpPr txBox="1"/>
          <p:nvPr/>
        </p:nvSpPr>
        <p:spPr>
          <a:xfrm>
            <a:off x="4186589" y="790423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لِ</a:t>
            </a:r>
          </a:p>
        </p:txBody>
      </p:sp>
    </p:spTree>
    <p:extLst>
      <p:ext uri="{BB962C8B-B14F-4D97-AF65-F5344CB8AC3E}">
        <p14:creationId xmlns:p14="http://schemas.microsoft.com/office/powerpoint/2010/main" val="30348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860D1A2-7008-4CD0-91CF-384CA0DB626E}"/>
              </a:ext>
            </a:extLst>
          </p:cNvPr>
          <p:cNvSpPr txBox="1"/>
          <p:nvPr/>
        </p:nvSpPr>
        <p:spPr>
          <a:xfrm>
            <a:off x="6313096" y="1230486"/>
            <a:ext cx="2294219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لُو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D966BC0-A99C-469F-8802-B609345AE9DA}"/>
              </a:ext>
            </a:extLst>
          </p:cNvPr>
          <p:cNvSpPr txBox="1"/>
          <p:nvPr/>
        </p:nvSpPr>
        <p:spPr>
          <a:xfrm>
            <a:off x="4300770" y="1174536"/>
            <a:ext cx="2294219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لُو</a:t>
            </a:r>
          </a:p>
        </p:txBody>
      </p:sp>
    </p:spTree>
    <p:extLst>
      <p:ext uri="{BB962C8B-B14F-4D97-AF65-F5344CB8AC3E}">
        <p14:creationId xmlns:p14="http://schemas.microsoft.com/office/powerpoint/2010/main" val="1306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F43B1A36-F697-4B89-9835-2FF64EE268CB}"/>
              </a:ext>
            </a:extLst>
          </p:cNvPr>
          <p:cNvSpPr txBox="1"/>
          <p:nvPr/>
        </p:nvSpPr>
        <p:spPr>
          <a:xfrm>
            <a:off x="7300964" y="1122777"/>
            <a:ext cx="2646879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6E854A2-911D-462E-A977-1DA6B65B6751}"/>
              </a:ext>
            </a:extLst>
          </p:cNvPr>
          <p:cNvSpPr txBox="1"/>
          <p:nvPr/>
        </p:nvSpPr>
        <p:spPr>
          <a:xfrm>
            <a:off x="4823279" y="1122777"/>
            <a:ext cx="3041217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73D3DA2-E5D3-4E82-8A2D-D1491D4F6AD1}"/>
              </a:ext>
            </a:extLst>
          </p:cNvPr>
          <p:cNvSpPr txBox="1"/>
          <p:nvPr/>
        </p:nvSpPr>
        <p:spPr>
          <a:xfrm>
            <a:off x="3227790" y="102274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30248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F43B1A36-F697-4B89-9835-2FF64EE268CB}"/>
              </a:ext>
            </a:extLst>
          </p:cNvPr>
          <p:cNvSpPr txBox="1"/>
          <p:nvPr/>
        </p:nvSpPr>
        <p:spPr>
          <a:xfrm>
            <a:off x="7785071" y="1122777"/>
            <a:ext cx="2162772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6E854A2-911D-462E-A977-1DA6B65B6751}"/>
              </a:ext>
            </a:extLst>
          </p:cNvPr>
          <p:cNvSpPr txBox="1"/>
          <p:nvPr/>
        </p:nvSpPr>
        <p:spPr>
          <a:xfrm>
            <a:off x="4823279" y="1122777"/>
            <a:ext cx="3041217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469D34E-0015-4E94-B9DE-C251AAE32421}"/>
              </a:ext>
            </a:extLst>
          </p:cNvPr>
          <p:cNvSpPr txBox="1"/>
          <p:nvPr/>
        </p:nvSpPr>
        <p:spPr>
          <a:xfrm>
            <a:off x="3227790" y="102274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347444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D966BC0-A99C-469F-8802-B609345AE9DA}"/>
              </a:ext>
            </a:extLst>
          </p:cNvPr>
          <p:cNvSpPr txBox="1"/>
          <p:nvPr/>
        </p:nvSpPr>
        <p:spPr>
          <a:xfrm>
            <a:off x="4918095" y="1174536"/>
            <a:ext cx="3246402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ـلَا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860D1A2-7008-4CD0-91CF-384CA0DB626E}"/>
              </a:ext>
            </a:extLst>
          </p:cNvPr>
          <p:cNvSpPr txBox="1"/>
          <p:nvPr/>
        </p:nvSpPr>
        <p:spPr>
          <a:xfrm>
            <a:off x="7705172" y="1174536"/>
            <a:ext cx="2162772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بِـ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51D1FBA-D998-459B-896F-FE6C7697BCE4}"/>
              </a:ext>
            </a:extLst>
          </p:cNvPr>
          <p:cNvSpPr txBox="1"/>
          <p:nvPr/>
        </p:nvSpPr>
        <p:spPr>
          <a:xfrm>
            <a:off x="3234505" y="974482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لٌ</a:t>
            </a:r>
          </a:p>
        </p:txBody>
      </p:sp>
    </p:spTree>
    <p:extLst>
      <p:ext uri="{BB962C8B-B14F-4D97-AF65-F5344CB8AC3E}">
        <p14:creationId xmlns:p14="http://schemas.microsoft.com/office/powerpoint/2010/main" val="6065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D966BC0-A99C-469F-8802-B609345AE9DA}"/>
              </a:ext>
            </a:extLst>
          </p:cNvPr>
          <p:cNvSpPr txBox="1"/>
          <p:nvPr/>
        </p:nvSpPr>
        <p:spPr>
          <a:xfrm>
            <a:off x="3965108" y="1174534"/>
            <a:ext cx="3231975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ـبُـ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860D1A2-7008-4CD0-91CF-384CA0DB626E}"/>
              </a:ext>
            </a:extLst>
          </p:cNvPr>
          <p:cNvSpPr txBox="1"/>
          <p:nvPr/>
        </p:nvSpPr>
        <p:spPr>
          <a:xfrm>
            <a:off x="6610905" y="1174534"/>
            <a:ext cx="2967480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بُلْـ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CB298E6-46F2-4861-AFB8-A94E8D9E5FDD}"/>
              </a:ext>
            </a:extLst>
          </p:cNvPr>
          <p:cNvSpPr txBox="1"/>
          <p:nvPr/>
        </p:nvSpPr>
        <p:spPr>
          <a:xfrm>
            <a:off x="2259201" y="1074506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299807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D966BC0-A99C-469F-8802-B609345AE9DA}"/>
              </a:ext>
            </a:extLst>
          </p:cNvPr>
          <p:cNvSpPr txBox="1"/>
          <p:nvPr/>
        </p:nvSpPr>
        <p:spPr>
          <a:xfrm>
            <a:off x="5539534" y="1174532"/>
            <a:ext cx="3246402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ـلَا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860D1A2-7008-4CD0-91CF-384CA0DB626E}"/>
              </a:ext>
            </a:extLst>
          </p:cNvPr>
          <p:cNvSpPr txBox="1"/>
          <p:nvPr/>
        </p:nvSpPr>
        <p:spPr>
          <a:xfrm>
            <a:off x="8113542" y="1174532"/>
            <a:ext cx="2162772" cy="450892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7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51D1FBA-D998-459B-896F-FE6C7697BCE4}"/>
              </a:ext>
            </a:extLst>
          </p:cNvPr>
          <p:cNvSpPr txBox="1"/>
          <p:nvPr/>
        </p:nvSpPr>
        <p:spPr>
          <a:xfrm>
            <a:off x="3447727" y="1074506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بِـ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2C09798-C3BA-4612-A3C8-F6D1D6AAE98B}"/>
              </a:ext>
            </a:extLst>
          </p:cNvPr>
          <p:cNvSpPr txBox="1"/>
          <p:nvPr/>
        </p:nvSpPr>
        <p:spPr>
          <a:xfrm>
            <a:off x="1816511" y="1074506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8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394176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619094" y="581239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</p:spTree>
    <p:extLst>
      <p:ext uri="{BB962C8B-B14F-4D97-AF65-F5344CB8AC3E}">
        <p14:creationId xmlns:p14="http://schemas.microsoft.com/office/powerpoint/2010/main" val="362598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79C3EB2-F126-4015-93A9-0ABAD687BEF7}"/>
              </a:ext>
            </a:extLst>
          </p:cNvPr>
          <p:cNvSpPr txBox="1"/>
          <p:nvPr/>
        </p:nvSpPr>
        <p:spPr>
          <a:xfrm>
            <a:off x="5896266" y="1074509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1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C706EB3-1E1D-42B0-8CFF-7ACD0C636429}"/>
              </a:ext>
            </a:extLst>
          </p:cNvPr>
          <p:cNvSpPr txBox="1"/>
          <p:nvPr/>
        </p:nvSpPr>
        <p:spPr>
          <a:xfrm>
            <a:off x="5604451" y="497461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دِ</a:t>
            </a:r>
          </a:p>
        </p:txBody>
      </p:sp>
    </p:spTree>
    <p:extLst>
      <p:ext uri="{BB962C8B-B14F-4D97-AF65-F5344CB8AC3E}">
        <p14:creationId xmlns:p14="http://schemas.microsoft.com/office/powerpoint/2010/main" val="33720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50FC37CD-1B42-4086-A282-F54361CEADF7}"/>
              </a:ext>
            </a:extLst>
          </p:cNvPr>
          <p:cNvSpPr txBox="1"/>
          <p:nvPr/>
        </p:nvSpPr>
        <p:spPr>
          <a:xfrm>
            <a:off x="4638710" y="346540"/>
            <a:ext cx="311174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دِي</a:t>
            </a:r>
          </a:p>
        </p:txBody>
      </p:sp>
    </p:spTree>
    <p:extLst>
      <p:ext uri="{BB962C8B-B14F-4D97-AF65-F5344CB8AC3E}">
        <p14:creationId xmlns:p14="http://schemas.microsoft.com/office/powerpoint/2010/main" val="326492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7DCE0BC4-7694-43F1-8333-5B03F5AC1D20}"/>
              </a:ext>
            </a:extLst>
          </p:cNvPr>
          <p:cNvSpPr txBox="1"/>
          <p:nvPr/>
        </p:nvSpPr>
        <p:spPr>
          <a:xfrm>
            <a:off x="5497919" y="746035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</a:t>
            </a:r>
          </a:p>
        </p:txBody>
      </p:sp>
    </p:spTree>
    <p:extLst>
      <p:ext uri="{BB962C8B-B14F-4D97-AF65-F5344CB8AC3E}">
        <p14:creationId xmlns:p14="http://schemas.microsoft.com/office/powerpoint/2010/main" val="292974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9F19F9E7-944A-41CE-B92B-5ACFE2E7E93A}"/>
              </a:ext>
            </a:extLst>
          </p:cNvPr>
          <p:cNvSpPr txBox="1"/>
          <p:nvPr/>
        </p:nvSpPr>
        <p:spPr>
          <a:xfrm>
            <a:off x="5128428" y="621748"/>
            <a:ext cx="24224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>
                <a:latin typeface="M-Saber" panose="02000000000000000000" pitchFamily="2" charset="-78"/>
                <a:cs typeface="M-Saber" panose="02000000000000000000" pitchFamily="2" charset="-78"/>
              </a:rPr>
              <a:t>دُو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725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BF77130-4FC5-419B-827F-F78B5B883B92}"/>
              </a:ext>
            </a:extLst>
          </p:cNvPr>
          <p:cNvSpPr txBox="1"/>
          <p:nvPr/>
        </p:nvSpPr>
        <p:spPr>
          <a:xfrm>
            <a:off x="4556155" y="639504"/>
            <a:ext cx="30796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دُبْ</a:t>
            </a:r>
          </a:p>
        </p:txBody>
      </p:sp>
    </p:spTree>
    <p:extLst>
      <p:ext uri="{BB962C8B-B14F-4D97-AF65-F5344CB8AC3E}">
        <p14:creationId xmlns:p14="http://schemas.microsoft.com/office/powerpoint/2010/main" val="214106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E324331-8068-4C0C-AEA4-3F6DB5FF275E}"/>
              </a:ext>
            </a:extLst>
          </p:cNvPr>
          <p:cNvSpPr txBox="1"/>
          <p:nvPr/>
        </p:nvSpPr>
        <p:spPr>
          <a:xfrm>
            <a:off x="4900801" y="621748"/>
            <a:ext cx="239039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دَمْ</a:t>
            </a:r>
          </a:p>
        </p:txBody>
      </p:sp>
    </p:spTree>
    <p:extLst>
      <p:ext uri="{BB962C8B-B14F-4D97-AF65-F5344CB8AC3E}">
        <p14:creationId xmlns:p14="http://schemas.microsoft.com/office/powerpoint/2010/main" val="343175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E324331-8068-4C0C-AEA4-3F6DB5FF275E}"/>
              </a:ext>
            </a:extLst>
          </p:cNvPr>
          <p:cNvSpPr txBox="1"/>
          <p:nvPr/>
        </p:nvSpPr>
        <p:spPr>
          <a:xfrm>
            <a:off x="4900801" y="683892"/>
            <a:ext cx="239039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دُمْ</a:t>
            </a:r>
          </a:p>
        </p:txBody>
      </p:sp>
    </p:spTree>
    <p:extLst>
      <p:ext uri="{BB962C8B-B14F-4D97-AF65-F5344CB8AC3E}">
        <p14:creationId xmlns:p14="http://schemas.microsoft.com/office/powerpoint/2010/main" val="276106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685998" y="852568"/>
            <a:ext cx="282000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دَلْ</a:t>
            </a:r>
          </a:p>
        </p:txBody>
      </p:sp>
    </p:spTree>
    <p:extLst>
      <p:ext uri="{BB962C8B-B14F-4D97-AF65-F5344CB8AC3E}">
        <p14:creationId xmlns:p14="http://schemas.microsoft.com/office/powerpoint/2010/main" val="24676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556155" y="932467"/>
            <a:ext cx="30796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مُدْ</a:t>
            </a:r>
          </a:p>
        </p:txBody>
      </p:sp>
    </p:spTree>
    <p:extLst>
      <p:ext uri="{BB962C8B-B14F-4D97-AF65-F5344CB8AC3E}">
        <p14:creationId xmlns:p14="http://schemas.microsoft.com/office/powerpoint/2010/main" val="13240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808628" y="683892"/>
            <a:ext cx="257474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بُدْ</a:t>
            </a:r>
          </a:p>
        </p:txBody>
      </p:sp>
    </p:spTree>
    <p:extLst>
      <p:ext uri="{BB962C8B-B14F-4D97-AF65-F5344CB8AC3E}">
        <p14:creationId xmlns:p14="http://schemas.microsoft.com/office/powerpoint/2010/main" val="15044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4815841" y="834813"/>
            <a:ext cx="256031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لِدْ</a:t>
            </a:r>
          </a:p>
        </p:txBody>
      </p:sp>
    </p:spTree>
    <p:extLst>
      <p:ext uri="{BB962C8B-B14F-4D97-AF65-F5344CB8AC3E}">
        <p14:creationId xmlns:p14="http://schemas.microsoft.com/office/powerpoint/2010/main" val="422220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19147" y="684201"/>
            <a:ext cx="329449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404691" y="684202"/>
            <a:ext cx="329609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ـمَا</a:t>
            </a:r>
          </a:p>
        </p:txBody>
      </p:sp>
    </p:spTree>
    <p:extLst>
      <p:ext uri="{BB962C8B-B14F-4D97-AF65-F5344CB8AC3E}">
        <p14:creationId xmlns:p14="http://schemas.microsoft.com/office/powerpoint/2010/main" val="392894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658301" y="568793"/>
            <a:ext cx="24224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دُو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401226" y="737468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دٌ</a:t>
            </a:r>
          </a:p>
        </p:txBody>
      </p:sp>
    </p:spTree>
    <p:extLst>
      <p:ext uri="{BB962C8B-B14F-4D97-AF65-F5344CB8AC3E}">
        <p14:creationId xmlns:p14="http://schemas.microsoft.com/office/powerpoint/2010/main" val="270247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161388" y="746345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983301" y="746344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281947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096000" y="932776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999828" y="932777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</p:spTree>
    <p:extLst>
      <p:ext uri="{BB962C8B-B14F-4D97-AF65-F5344CB8AC3E}">
        <p14:creationId xmlns:p14="http://schemas.microsoft.com/office/powerpoint/2010/main" val="109144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732016" y="791356"/>
            <a:ext cx="382989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دَمْـ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943512" y="791356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975844" y="684825"/>
            <a:ext cx="13179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290664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490432" y="1048812"/>
            <a:ext cx="223811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لُـ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06487" y="1039933"/>
            <a:ext cx="336983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ـبَـ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785477" y="1031054"/>
            <a:ext cx="331052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solidFill>
                <a:srgbClr val="0033CC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741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227429" y="1083697"/>
            <a:ext cx="22525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923520" y="1083697"/>
            <a:ext cx="317106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712031" y="1083697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ـدٌ</a:t>
            </a:r>
          </a:p>
        </p:txBody>
      </p:sp>
    </p:spTree>
    <p:extLst>
      <p:ext uri="{BB962C8B-B14F-4D97-AF65-F5344CB8AC3E}">
        <p14:creationId xmlns:p14="http://schemas.microsoft.com/office/powerpoint/2010/main" val="265747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90882" y="932777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770156" y="932777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C1AA9EE-87A1-4967-8A3D-4EA4260433B3}"/>
              </a:ext>
            </a:extLst>
          </p:cNvPr>
          <p:cNvSpPr txBox="1"/>
          <p:nvPr/>
        </p:nvSpPr>
        <p:spPr>
          <a:xfrm>
            <a:off x="3340918" y="844001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لُ</a:t>
            </a:r>
          </a:p>
        </p:txBody>
      </p:sp>
    </p:spTree>
    <p:extLst>
      <p:ext uri="{BB962C8B-B14F-4D97-AF65-F5344CB8AC3E}">
        <p14:creationId xmlns:p14="http://schemas.microsoft.com/office/powerpoint/2010/main" val="250123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443084" y="99491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مُـ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487822" y="991367"/>
            <a:ext cx="381707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ـدُو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387673" y="994919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دٌ</a:t>
            </a:r>
          </a:p>
        </p:txBody>
      </p:sp>
    </p:spTree>
    <p:extLst>
      <p:ext uri="{BB962C8B-B14F-4D97-AF65-F5344CB8AC3E}">
        <p14:creationId xmlns:p14="http://schemas.microsoft.com/office/powerpoint/2010/main" val="158702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8140053" y="1002288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801344" y="994920"/>
            <a:ext cx="317106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1972923" y="994920"/>
            <a:ext cx="450636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ـدِي</a:t>
            </a:r>
          </a:p>
        </p:txBody>
      </p:sp>
    </p:spTree>
    <p:extLst>
      <p:ext uri="{BB962C8B-B14F-4D97-AF65-F5344CB8AC3E}">
        <p14:creationId xmlns:p14="http://schemas.microsoft.com/office/powerpoint/2010/main" val="171949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865733" y="930911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239070" y="930912"/>
            <a:ext cx="338586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378554" y="709680"/>
            <a:ext cx="311174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دِي</a:t>
            </a:r>
          </a:p>
        </p:txBody>
      </p:sp>
    </p:spTree>
    <p:extLst>
      <p:ext uri="{BB962C8B-B14F-4D97-AF65-F5344CB8AC3E}">
        <p14:creationId xmlns:p14="http://schemas.microsoft.com/office/powerpoint/2010/main" val="398493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457048" y="581239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</a:t>
            </a:r>
          </a:p>
        </p:txBody>
      </p:sp>
    </p:spTree>
    <p:extLst>
      <p:ext uri="{BB962C8B-B14F-4D97-AF65-F5344CB8AC3E}">
        <p14:creationId xmlns:p14="http://schemas.microsoft.com/office/powerpoint/2010/main" val="344642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191746" y="749914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92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368272" y="581239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نِ</a:t>
            </a:r>
          </a:p>
        </p:txBody>
      </p:sp>
    </p:spTree>
    <p:extLst>
      <p:ext uri="{BB962C8B-B14F-4D97-AF65-F5344CB8AC3E}">
        <p14:creationId xmlns:p14="http://schemas.microsoft.com/office/powerpoint/2010/main" val="189451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944306" y="527973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نِي</a:t>
            </a:r>
          </a:p>
        </p:txBody>
      </p:sp>
    </p:spTree>
    <p:extLst>
      <p:ext uri="{BB962C8B-B14F-4D97-AF65-F5344CB8AC3E}">
        <p14:creationId xmlns:p14="http://schemas.microsoft.com/office/powerpoint/2010/main" val="420090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448171" y="705526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نُ</a:t>
            </a:r>
          </a:p>
        </p:txBody>
      </p:sp>
    </p:spTree>
    <p:extLst>
      <p:ext uri="{BB962C8B-B14F-4D97-AF65-F5344CB8AC3E}">
        <p14:creationId xmlns:p14="http://schemas.microsoft.com/office/powerpoint/2010/main" val="115681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014979" y="652261"/>
            <a:ext cx="235833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نُو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919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61091" y="652261"/>
            <a:ext cx="251222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نَمْ</a:t>
            </a:r>
          </a:p>
        </p:txBody>
      </p:sp>
    </p:spTree>
    <p:extLst>
      <p:ext uri="{BB962C8B-B14F-4D97-AF65-F5344CB8AC3E}">
        <p14:creationId xmlns:p14="http://schemas.microsoft.com/office/powerpoint/2010/main" val="257847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36531" y="678894"/>
            <a:ext cx="292740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لَنْ</a:t>
            </a:r>
          </a:p>
        </p:txBody>
      </p:sp>
    </p:spTree>
    <p:extLst>
      <p:ext uri="{BB962C8B-B14F-4D97-AF65-F5344CB8AC3E}">
        <p14:creationId xmlns:p14="http://schemas.microsoft.com/office/powerpoint/2010/main" val="12893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99061" y="723283"/>
            <a:ext cx="263405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نَلْ</a:t>
            </a:r>
          </a:p>
        </p:txBody>
      </p:sp>
    </p:spTree>
    <p:extLst>
      <p:ext uri="{BB962C8B-B14F-4D97-AF65-F5344CB8AC3E}">
        <p14:creationId xmlns:p14="http://schemas.microsoft.com/office/powerpoint/2010/main" val="14111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592367" y="696650"/>
            <a:ext cx="344677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مَنْ</a:t>
            </a:r>
          </a:p>
        </p:txBody>
      </p:sp>
    </p:spTree>
    <p:extLst>
      <p:ext uri="{BB962C8B-B14F-4D97-AF65-F5344CB8AC3E}">
        <p14:creationId xmlns:p14="http://schemas.microsoft.com/office/powerpoint/2010/main" val="254891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769920" y="705527"/>
            <a:ext cx="344677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مِنْ</a:t>
            </a:r>
          </a:p>
        </p:txBody>
      </p:sp>
    </p:spTree>
    <p:extLst>
      <p:ext uri="{BB962C8B-B14F-4D97-AF65-F5344CB8AC3E}">
        <p14:creationId xmlns:p14="http://schemas.microsoft.com/office/powerpoint/2010/main" val="784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902003" y="598995"/>
            <a:ext cx="294183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بُنْ</a:t>
            </a:r>
          </a:p>
        </p:txBody>
      </p:sp>
    </p:spTree>
    <p:extLst>
      <p:ext uri="{BB962C8B-B14F-4D97-AF65-F5344CB8AC3E}">
        <p14:creationId xmlns:p14="http://schemas.microsoft.com/office/powerpoint/2010/main" val="8270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30982" y="581240"/>
            <a:ext cx="294183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بِنْ</a:t>
            </a:r>
          </a:p>
        </p:txBody>
      </p:sp>
    </p:spTree>
    <p:extLst>
      <p:ext uri="{BB962C8B-B14F-4D97-AF65-F5344CB8AC3E}">
        <p14:creationId xmlns:p14="http://schemas.microsoft.com/office/powerpoint/2010/main" val="224388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31871" y="723282"/>
            <a:ext cx="252825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نِدْ</a:t>
            </a:r>
          </a:p>
        </p:txBody>
      </p:sp>
    </p:spTree>
    <p:extLst>
      <p:ext uri="{BB962C8B-B14F-4D97-AF65-F5344CB8AC3E}">
        <p14:creationId xmlns:p14="http://schemas.microsoft.com/office/powerpoint/2010/main" val="161046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068220" y="723282"/>
            <a:ext cx="282000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دَنْ</a:t>
            </a:r>
          </a:p>
        </p:txBody>
      </p:sp>
    </p:spTree>
    <p:extLst>
      <p:ext uri="{BB962C8B-B14F-4D97-AF65-F5344CB8AC3E}">
        <p14:creationId xmlns:p14="http://schemas.microsoft.com/office/powerpoint/2010/main" val="148621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960819" y="723282"/>
            <a:ext cx="292740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لِنْ</a:t>
            </a:r>
          </a:p>
        </p:txBody>
      </p:sp>
    </p:spTree>
    <p:extLst>
      <p:ext uri="{BB962C8B-B14F-4D97-AF65-F5344CB8AC3E}">
        <p14:creationId xmlns:p14="http://schemas.microsoft.com/office/powerpoint/2010/main" val="94592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30551" y="930910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970888" y="930910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</p:spTree>
    <p:extLst>
      <p:ext uri="{BB962C8B-B14F-4D97-AF65-F5344CB8AC3E}">
        <p14:creationId xmlns:p14="http://schemas.microsoft.com/office/powerpoint/2010/main" val="101242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95495" y="930909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920617" y="930909"/>
            <a:ext cx="331052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125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35707" y="838398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882497" y="838398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نَ</a:t>
            </a:r>
          </a:p>
        </p:txBody>
      </p:sp>
    </p:spTree>
    <p:extLst>
      <p:ext uri="{BB962C8B-B14F-4D97-AF65-F5344CB8AC3E}">
        <p14:creationId xmlns:p14="http://schemas.microsoft.com/office/powerpoint/2010/main" val="129777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09075" y="405883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789382" y="405884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نِي</a:t>
            </a:r>
          </a:p>
        </p:txBody>
      </p:sp>
    </p:spTree>
    <p:extLst>
      <p:ext uri="{BB962C8B-B14F-4D97-AF65-F5344CB8AC3E}">
        <p14:creationId xmlns:p14="http://schemas.microsoft.com/office/powerpoint/2010/main" val="4947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340703" y="930910"/>
            <a:ext cx="35702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نَمْـ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338514" y="930910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23805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37407" y="873911"/>
            <a:ext cx="324800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398025" y="873911"/>
            <a:ext cx="301877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ـنٌ</a:t>
            </a:r>
          </a:p>
        </p:txBody>
      </p:sp>
    </p:spTree>
    <p:extLst>
      <p:ext uri="{BB962C8B-B14F-4D97-AF65-F5344CB8AC3E}">
        <p14:creationId xmlns:p14="http://schemas.microsoft.com/office/powerpoint/2010/main" val="34403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37407" y="873911"/>
            <a:ext cx="324800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664357" y="873911"/>
            <a:ext cx="30187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244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69467" y="873911"/>
            <a:ext cx="321594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925646" y="873911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387302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71382" y="714113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240855" y="714113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339990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589786" y="929664"/>
            <a:ext cx="329449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دَيْـ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671840" y="929665"/>
            <a:ext cx="301877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ـنٌ</a:t>
            </a:r>
          </a:p>
        </p:txBody>
      </p:sp>
    </p:spTree>
    <p:extLst>
      <p:ext uri="{BB962C8B-B14F-4D97-AF65-F5344CB8AC3E}">
        <p14:creationId xmlns:p14="http://schemas.microsoft.com/office/powerpoint/2010/main" val="23955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957767" y="914710"/>
            <a:ext cx="235833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نُو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348407" y="914711"/>
            <a:ext cx="174759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نٌ</a:t>
            </a:r>
          </a:p>
        </p:txBody>
      </p:sp>
    </p:spTree>
    <p:extLst>
      <p:ext uri="{BB962C8B-B14F-4D97-AF65-F5344CB8AC3E}">
        <p14:creationId xmlns:p14="http://schemas.microsoft.com/office/powerpoint/2010/main" val="245911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259024" y="1074509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693433" y="941344"/>
            <a:ext cx="174759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</a:p>
        </p:txBody>
      </p:sp>
    </p:spTree>
    <p:extLst>
      <p:ext uri="{BB962C8B-B14F-4D97-AF65-F5344CB8AC3E}">
        <p14:creationId xmlns:p14="http://schemas.microsoft.com/office/powerpoint/2010/main" val="152063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598664" y="771114"/>
            <a:ext cx="329449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377862" y="771114"/>
            <a:ext cx="301877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ـنٌ</a:t>
            </a:r>
          </a:p>
        </p:txBody>
      </p:sp>
    </p:spTree>
    <p:extLst>
      <p:ext uri="{BB962C8B-B14F-4D97-AF65-F5344CB8AC3E}">
        <p14:creationId xmlns:p14="http://schemas.microsoft.com/office/powerpoint/2010/main" val="54242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543109" y="896955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708953" y="896955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</a:t>
            </a:r>
          </a:p>
        </p:txBody>
      </p:sp>
    </p:spTree>
    <p:extLst>
      <p:ext uri="{BB962C8B-B14F-4D97-AF65-F5344CB8AC3E}">
        <p14:creationId xmlns:p14="http://schemas.microsoft.com/office/powerpoint/2010/main" val="102319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947299" y="873911"/>
            <a:ext cx="223811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لَـ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696522" y="873910"/>
            <a:ext cx="336983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ـبَـ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F4DDA3A-4085-4E6B-A591-E427B2FA85D0}"/>
              </a:ext>
            </a:extLst>
          </p:cNvPr>
          <p:cNvSpPr txBox="1"/>
          <p:nvPr/>
        </p:nvSpPr>
        <p:spPr>
          <a:xfrm>
            <a:off x="2873305" y="873909"/>
            <a:ext cx="30187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ـنُ</a:t>
            </a:r>
          </a:p>
        </p:txBody>
      </p:sp>
    </p:spTree>
    <p:extLst>
      <p:ext uri="{BB962C8B-B14F-4D97-AF65-F5344CB8AC3E}">
        <p14:creationId xmlns:p14="http://schemas.microsoft.com/office/powerpoint/2010/main" val="167774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57619" y="930909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34052" y="930910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344763" y="656414"/>
            <a:ext cx="13179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162997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57619" y="930909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نُـ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34052" y="930910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584450" y="930908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</a:t>
            </a:r>
          </a:p>
        </p:txBody>
      </p:sp>
    </p:spTree>
    <p:extLst>
      <p:ext uri="{BB962C8B-B14F-4D97-AF65-F5344CB8AC3E}">
        <p14:creationId xmlns:p14="http://schemas.microsoft.com/office/powerpoint/2010/main" val="132587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57619" y="930909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34052" y="930910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602205" y="930908"/>
            <a:ext cx="200728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</a:t>
            </a:r>
          </a:p>
        </p:txBody>
      </p:sp>
    </p:spTree>
    <p:extLst>
      <p:ext uri="{BB962C8B-B14F-4D97-AF65-F5344CB8AC3E}">
        <p14:creationId xmlns:p14="http://schemas.microsoft.com/office/powerpoint/2010/main" val="15428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228640" y="947420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39081" y="947420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108485" y="930910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دُ</a:t>
            </a:r>
          </a:p>
        </p:txBody>
      </p:sp>
    </p:spTree>
    <p:extLst>
      <p:ext uri="{BB962C8B-B14F-4D97-AF65-F5344CB8AC3E}">
        <p14:creationId xmlns:p14="http://schemas.microsoft.com/office/powerpoint/2010/main" val="178636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912221" y="930911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255100" y="930912"/>
            <a:ext cx="336983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ـبَـ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901037" y="930910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ـلَ</a:t>
            </a:r>
          </a:p>
        </p:txBody>
      </p:sp>
    </p:spTree>
    <p:extLst>
      <p:ext uri="{BB962C8B-B14F-4D97-AF65-F5344CB8AC3E}">
        <p14:creationId xmlns:p14="http://schemas.microsoft.com/office/powerpoint/2010/main" val="42675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344050" y="930911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نِـ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71516" y="930911"/>
            <a:ext cx="29722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655505" y="815500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لٌ</a:t>
            </a:r>
          </a:p>
        </p:txBody>
      </p:sp>
    </p:spTree>
    <p:extLst>
      <p:ext uri="{BB962C8B-B14F-4D97-AF65-F5344CB8AC3E}">
        <p14:creationId xmlns:p14="http://schemas.microsoft.com/office/powerpoint/2010/main" val="83587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912221" y="930911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697969" y="929668"/>
            <a:ext cx="437972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ـبِيـ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2794960" y="929668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252197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423271" y="629072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476916" y="629072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E213B35-CCAB-4C8C-A848-04B33C715662}"/>
              </a:ext>
            </a:extLst>
          </p:cNvPr>
          <p:cNvSpPr txBox="1"/>
          <p:nvPr/>
        </p:nvSpPr>
        <p:spPr>
          <a:xfrm>
            <a:off x="4331515" y="797747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مٌ</a:t>
            </a:r>
          </a:p>
        </p:txBody>
      </p:sp>
    </p:spTree>
    <p:extLst>
      <p:ext uri="{BB962C8B-B14F-4D97-AF65-F5344CB8AC3E}">
        <p14:creationId xmlns:p14="http://schemas.microsoft.com/office/powerpoint/2010/main" val="202430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74357" y="911911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35641" y="911911"/>
            <a:ext cx="30187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600667" y="700803"/>
            <a:ext cx="174759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لٌ</a:t>
            </a:r>
          </a:p>
        </p:txBody>
      </p:sp>
    </p:spTree>
    <p:extLst>
      <p:ext uri="{BB962C8B-B14F-4D97-AF65-F5344CB8AC3E}">
        <p14:creationId xmlns:p14="http://schemas.microsoft.com/office/powerpoint/2010/main" val="23873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096298" y="918292"/>
            <a:ext cx="37834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مِنْـ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506903" y="911907"/>
            <a:ext cx="468910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ـدِيـ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1915158" y="905522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296772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858791" y="581239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</p:spTree>
    <p:extLst>
      <p:ext uri="{BB962C8B-B14F-4D97-AF65-F5344CB8AC3E}">
        <p14:creationId xmlns:p14="http://schemas.microsoft.com/office/powerpoint/2010/main" val="12631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199957" y="581239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رَا</a:t>
            </a:r>
          </a:p>
        </p:txBody>
      </p:sp>
    </p:spTree>
    <p:extLst>
      <p:ext uri="{BB962C8B-B14F-4D97-AF65-F5344CB8AC3E}">
        <p14:creationId xmlns:p14="http://schemas.microsoft.com/office/powerpoint/2010/main" val="256648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096000" y="110724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رِ</a:t>
            </a:r>
          </a:p>
        </p:txBody>
      </p:sp>
    </p:spTree>
    <p:extLst>
      <p:ext uri="{BB962C8B-B14F-4D97-AF65-F5344CB8AC3E}">
        <p14:creationId xmlns:p14="http://schemas.microsoft.com/office/powerpoint/2010/main" val="346207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540125" y="226133"/>
            <a:ext cx="311174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رِي</a:t>
            </a:r>
          </a:p>
        </p:txBody>
      </p:sp>
    </p:spTree>
    <p:extLst>
      <p:ext uri="{BB962C8B-B14F-4D97-AF65-F5344CB8AC3E}">
        <p14:creationId xmlns:p14="http://schemas.microsoft.com/office/powerpoint/2010/main" val="369087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712803" y="527974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رُ</a:t>
            </a:r>
          </a:p>
        </p:txBody>
      </p:sp>
    </p:spTree>
    <p:extLst>
      <p:ext uri="{BB962C8B-B14F-4D97-AF65-F5344CB8AC3E}">
        <p14:creationId xmlns:p14="http://schemas.microsoft.com/office/powerpoint/2010/main" val="326427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84771" y="590117"/>
            <a:ext cx="24224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رُو</a:t>
            </a:r>
          </a:p>
        </p:txBody>
      </p:sp>
    </p:spTree>
    <p:extLst>
      <p:ext uri="{BB962C8B-B14F-4D97-AF65-F5344CB8AC3E}">
        <p14:creationId xmlns:p14="http://schemas.microsoft.com/office/powerpoint/2010/main" val="3699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278002" y="590118"/>
            <a:ext cx="232948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رَدْ</a:t>
            </a:r>
          </a:p>
        </p:txBody>
      </p:sp>
    </p:spTree>
    <p:extLst>
      <p:ext uri="{BB962C8B-B14F-4D97-AF65-F5344CB8AC3E}">
        <p14:creationId xmlns:p14="http://schemas.microsoft.com/office/powerpoint/2010/main" val="344807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198103" y="732161"/>
            <a:ext cx="232948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دُرْ</a:t>
            </a:r>
          </a:p>
        </p:txBody>
      </p:sp>
    </p:spTree>
    <p:extLst>
      <p:ext uri="{BB962C8B-B14F-4D97-AF65-F5344CB8AC3E}">
        <p14:creationId xmlns:p14="http://schemas.microsoft.com/office/powerpoint/2010/main" val="29106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76259" y="536852"/>
            <a:ext cx="282000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رِنْ</a:t>
            </a:r>
          </a:p>
        </p:txBody>
      </p:sp>
    </p:spTree>
    <p:extLst>
      <p:ext uri="{BB962C8B-B14F-4D97-AF65-F5344CB8AC3E}">
        <p14:creationId xmlns:p14="http://schemas.microsoft.com/office/powerpoint/2010/main" val="23817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876259" y="536852"/>
            <a:ext cx="282000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رَنْ</a:t>
            </a:r>
          </a:p>
        </p:txBody>
      </p:sp>
    </p:spTree>
    <p:extLst>
      <p:ext uri="{BB962C8B-B14F-4D97-AF65-F5344CB8AC3E}">
        <p14:creationId xmlns:p14="http://schemas.microsoft.com/office/powerpoint/2010/main" val="4114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4917061" y="678894"/>
            <a:ext cx="300114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مُرْ</a:t>
            </a:r>
          </a:p>
        </p:txBody>
      </p:sp>
    </p:spTree>
    <p:extLst>
      <p:ext uri="{BB962C8B-B14F-4D97-AF65-F5344CB8AC3E}">
        <p14:creationId xmlns:p14="http://schemas.microsoft.com/office/powerpoint/2010/main" val="97533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324353" y="243889"/>
            <a:ext cx="249619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بِرْ</a:t>
            </a:r>
          </a:p>
        </p:txBody>
      </p:sp>
    </p:spTree>
    <p:extLst>
      <p:ext uri="{BB962C8B-B14F-4D97-AF65-F5344CB8AC3E}">
        <p14:creationId xmlns:p14="http://schemas.microsoft.com/office/powerpoint/2010/main" val="280452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324353" y="243889"/>
            <a:ext cx="249619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بَرْ</a:t>
            </a:r>
          </a:p>
        </p:txBody>
      </p:sp>
    </p:spTree>
    <p:extLst>
      <p:ext uri="{BB962C8B-B14F-4D97-AF65-F5344CB8AC3E}">
        <p14:creationId xmlns:p14="http://schemas.microsoft.com/office/powerpoint/2010/main" val="336230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324353" y="243889"/>
            <a:ext cx="249619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بُرْ</a:t>
            </a:r>
          </a:p>
        </p:txBody>
      </p:sp>
    </p:spTree>
    <p:extLst>
      <p:ext uri="{BB962C8B-B14F-4D97-AF65-F5344CB8AC3E}">
        <p14:creationId xmlns:p14="http://schemas.microsoft.com/office/powerpoint/2010/main" val="4286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596804" y="728278"/>
            <a:ext cx="326243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3839328" y="728277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ـرٌ</a:t>
            </a:r>
          </a:p>
        </p:txBody>
      </p:sp>
    </p:spTree>
    <p:extLst>
      <p:ext uri="{BB962C8B-B14F-4D97-AF65-F5344CB8AC3E}">
        <p14:creationId xmlns:p14="http://schemas.microsoft.com/office/powerpoint/2010/main" val="36531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294613" y="728276"/>
            <a:ext cx="240482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بُو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4496559" y="728277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رَا</a:t>
            </a:r>
          </a:p>
        </p:txBody>
      </p:sp>
    </p:spTree>
    <p:extLst>
      <p:ext uri="{BB962C8B-B14F-4D97-AF65-F5344CB8AC3E}">
        <p14:creationId xmlns:p14="http://schemas.microsoft.com/office/powerpoint/2010/main" val="325174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288182" y="888076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3472935" y="888076"/>
            <a:ext cx="373852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ـرُو</a:t>
            </a:r>
          </a:p>
        </p:txBody>
      </p:sp>
    </p:spTree>
    <p:extLst>
      <p:ext uri="{BB962C8B-B14F-4D97-AF65-F5344CB8AC3E}">
        <p14:creationId xmlns:p14="http://schemas.microsoft.com/office/powerpoint/2010/main" val="292116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179848" y="799608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5022229" y="772666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</p:spTree>
    <p:extLst>
      <p:ext uri="{BB962C8B-B14F-4D97-AF65-F5344CB8AC3E}">
        <p14:creationId xmlns:p14="http://schemas.microsoft.com/office/powerpoint/2010/main" val="362138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5886363" y="826241"/>
            <a:ext cx="24224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دُو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4629288" y="737155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رٌ</a:t>
            </a:r>
          </a:p>
        </p:txBody>
      </p:sp>
    </p:spTree>
    <p:extLst>
      <p:ext uri="{BB962C8B-B14F-4D97-AF65-F5344CB8AC3E}">
        <p14:creationId xmlns:p14="http://schemas.microsoft.com/office/powerpoint/2010/main" val="257405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543832" y="799299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دَا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3753481" y="479703"/>
            <a:ext cx="311174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رِي</a:t>
            </a:r>
          </a:p>
        </p:txBody>
      </p:sp>
    </p:spTree>
    <p:extLst>
      <p:ext uri="{BB962C8B-B14F-4D97-AF65-F5344CB8AC3E}">
        <p14:creationId xmlns:p14="http://schemas.microsoft.com/office/powerpoint/2010/main" val="124606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196880" y="984177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39564" y="904279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رٌ</a:t>
            </a:r>
          </a:p>
        </p:txBody>
      </p:sp>
    </p:spTree>
    <p:extLst>
      <p:ext uri="{BB962C8B-B14F-4D97-AF65-F5344CB8AC3E}">
        <p14:creationId xmlns:p14="http://schemas.microsoft.com/office/powerpoint/2010/main" val="14164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420601" y="904279"/>
            <a:ext cx="35702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نَمِـ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823499" y="904279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ـرٌ</a:t>
            </a:r>
          </a:p>
        </p:txBody>
      </p:sp>
    </p:spTree>
    <p:extLst>
      <p:ext uri="{BB962C8B-B14F-4D97-AF65-F5344CB8AC3E}">
        <p14:creationId xmlns:p14="http://schemas.microsoft.com/office/powerpoint/2010/main" val="90556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803943" y="930911"/>
            <a:ext cx="356860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بَـرْ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480452" y="1074509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دٌ</a:t>
            </a:r>
          </a:p>
        </p:txBody>
      </p:sp>
    </p:spTree>
    <p:extLst>
      <p:ext uri="{BB962C8B-B14F-4D97-AF65-F5344CB8AC3E}">
        <p14:creationId xmlns:p14="http://schemas.microsoft.com/office/powerpoint/2010/main" val="30390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382509" y="565682"/>
            <a:ext cx="3430747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نُـو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310391" y="565682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رٌ</a:t>
            </a:r>
          </a:p>
        </p:txBody>
      </p:sp>
    </p:spTree>
    <p:extLst>
      <p:ext uri="{BB962C8B-B14F-4D97-AF65-F5344CB8AC3E}">
        <p14:creationId xmlns:p14="http://schemas.microsoft.com/office/powerpoint/2010/main" val="136084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359485" y="708971"/>
            <a:ext cx="232948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دَرْ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352205" y="806625"/>
            <a:ext cx="200728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بٌ</a:t>
            </a:r>
          </a:p>
        </p:txBody>
      </p:sp>
    </p:spTree>
    <p:extLst>
      <p:ext uri="{BB962C8B-B14F-4D97-AF65-F5344CB8AC3E}">
        <p14:creationId xmlns:p14="http://schemas.microsoft.com/office/powerpoint/2010/main" val="80618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329591" y="904278"/>
            <a:ext cx="382989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رَمْـ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639153" y="90427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ـلٌ</a:t>
            </a:r>
          </a:p>
        </p:txBody>
      </p:sp>
    </p:spTree>
    <p:extLst>
      <p:ext uri="{BB962C8B-B14F-4D97-AF65-F5344CB8AC3E}">
        <p14:creationId xmlns:p14="http://schemas.microsoft.com/office/powerpoint/2010/main" val="6277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282243" y="540294"/>
            <a:ext cx="3294492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رِيـ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881719" y="540293"/>
            <a:ext cx="263565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ـمٌ</a:t>
            </a:r>
          </a:p>
        </p:txBody>
      </p:sp>
    </p:spTree>
    <p:extLst>
      <p:ext uri="{BB962C8B-B14F-4D97-AF65-F5344CB8AC3E}">
        <p14:creationId xmlns:p14="http://schemas.microsoft.com/office/powerpoint/2010/main" val="225860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067910" y="416007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055098" y="859889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961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5467944" y="930911"/>
            <a:ext cx="36471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بَـدْ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440987" y="930911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رٌ</a:t>
            </a:r>
          </a:p>
        </p:txBody>
      </p:sp>
    </p:spTree>
    <p:extLst>
      <p:ext uri="{BB962C8B-B14F-4D97-AF65-F5344CB8AC3E}">
        <p14:creationId xmlns:p14="http://schemas.microsoft.com/office/powerpoint/2010/main" val="362237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923980" y="424885"/>
            <a:ext cx="191590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رَا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3762422" y="424885"/>
            <a:ext cx="330891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مِي</a:t>
            </a:r>
          </a:p>
        </p:txBody>
      </p:sp>
    </p:spTree>
    <p:extLst>
      <p:ext uri="{BB962C8B-B14F-4D97-AF65-F5344CB8AC3E}">
        <p14:creationId xmlns:p14="http://schemas.microsoft.com/office/powerpoint/2010/main" val="2788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20008" y="930911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11398" y="930911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238718" y="833967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323960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837005" y="93090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851557" y="930909"/>
            <a:ext cx="30187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</a:t>
            </a:r>
            <a:r>
              <a:rPr lang="ar-SA" sz="30000" dirty="0" err="1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solidFill>
                <a:srgbClr val="C00000"/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837610" y="930909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رُ</a:t>
            </a:r>
          </a:p>
        </p:txBody>
      </p:sp>
    </p:spTree>
    <p:extLst>
      <p:ext uri="{BB962C8B-B14F-4D97-AF65-F5344CB8AC3E}">
        <p14:creationId xmlns:p14="http://schemas.microsoft.com/office/powerpoint/2010/main" val="420204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837005" y="930909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638357" y="930909"/>
            <a:ext cx="32319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ـرَا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510364" y="947418"/>
            <a:ext cx="131799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مُ</a:t>
            </a:r>
          </a:p>
        </p:txBody>
      </p:sp>
    </p:spTree>
    <p:extLst>
      <p:ext uri="{BB962C8B-B14F-4D97-AF65-F5344CB8AC3E}">
        <p14:creationId xmlns:p14="http://schemas.microsoft.com/office/powerpoint/2010/main" val="13738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8065640" y="575804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رِ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705699" y="938544"/>
            <a:ext cx="23599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115572" y="709680"/>
            <a:ext cx="174759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لٌ</a:t>
            </a:r>
          </a:p>
        </p:txBody>
      </p:sp>
    </p:spTree>
    <p:extLst>
      <p:ext uri="{BB962C8B-B14F-4D97-AF65-F5344CB8AC3E}">
        <p14:creationId xmlns:p14="http://schemas.microsoft.com/office/powerpoint/2010/main" val="169701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99996" y="709679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769878" y="842135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451889" y="709679"/>
            <a:ext cx="131798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</a:t>
            </a:r>
          </a:p>
        </p:txBody>
      </p:sp>
    </p:spTree>
    <p:extLst>
      <p:ext uri="{BB962C8B-B14F-4D97-AF65-F5344CB8AC3E}">
        <p14:creationId xmlns:p14="http://schemas.microsoft.com/office/powerpoint/2010/main" val="365292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1713150B-F42B-4F1C-AF31-D4DB013EF506}"/>
              </a:ext>
            </a:extLst>
          </p:cNvPr>
          <p:cNvSpPr txBox="1"/>
          <p:nvPr/>
        </p:nvSpPr>
        <p:spPr>
          <a:xfrm>
            <a:off x="6331949" y="772665"/>
            <a:ext cx="300114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مَرْ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1D5F178-8D3C-43AC-BF26-35D796193151}"/>
              </a:ext>
            </a:extLst>
          </p:cNvPr>
          <p:cNvSpPr txBox="1"/>
          <p:nvPr/>
        </p:nvSpPr>
        <p:spPr>
          <a:xfrm>
            <a:off x="4007383" y="772665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2479D36-45C9-4D9A-8AEF-AB67778BEDEE}"/>
              </a:ext>
            </a:extLst>
          </p:cNvPr>
          <p:cNvSpPr txBox="1"/>
          <p:nvPr/>
        </p:nvSpPr>
        <p:spPr>
          <a:xfrm>
            <a:off x="2596526" y="772665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ـرٌ</a:t>
            </a:r>
          </a:p>
        </p:txBody>
      </p:sp>
    </p:spTree>
    <p:extLst>
      <p:ext uri="{BB962C8B-B14F-4D97-AF65-F5344CB8AC3E}">
        <p14:creationId xmlns:p14="http://schemas.microsoft.com/office/powerpoint/2010/main" val="1958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846900" y="824379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025505" y="824379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975776" y="674169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</p:spTree>
    <p:extLst>
      <p:ext uri="{BB962C8B-B14F-4D97-AF65-F5344CB8AC3E}">
        <p14:creationId xmlns:p14="http://schemas.microsoft.com/office/powerpoint/2010/main" val="244445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66496" y="930911"/>
            <a:ext cx="2206053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نَـ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232850" y="930911"/>
            <a:ext cx="265168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ـدُ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233229" y="709680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</p:spTree>
    <p:extLst>
      <p:ext uri="{BB962C8B-B14F-4D97-AF65-F5344CB8AC3E}">
        <p14:creationId xmlns:p14="http://schemas.microsoft.com/office/powerpoint/2010/main" val="3379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120008" y="930911"/>
            <a:ext cx="2252541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بَـ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311398" y="930911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ـرَ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4054324" y="994610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</p:spTree>
    <p:extLst>
      <p:ext uri="{BB962C8B-B14F-4D97-AF65-F5344CB8AC3E}">
        <p14:creationId xmlns:p14="http://schemas.microsoft.com/office/powerpoint/2010/main" val="14802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667397" y="637949"/>
            <a:ext cx="1808508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نَا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494670" y="637949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607925A-754F-491E-B575-8D4D2BEFB82F}"/>
              </a:ext>
            </a:extLst>
          </p:cNvPr>
          <p:cNvSpPr txBox="1"/>
          <p:nvPr/>
        </p:nvSpPr>
        <p:spPr>
          <a:xfrm>
            <a:off x="4195421" y="637948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رُ</a:t>
            </a:r>
          </a:p>
        </p:txBody>
      </p:sp>
    </p:spTree>
    <p:extLst>
      <p:ext uri="{BB962C8B-B14F-4D97-AF65-F5344CB8AC3E}">
        <p14:creationId xmlns:p14="http://schemas.microsoft.com/office/powerpoint/2010/main" val="418911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620910" y="637949"/>
            <a:ext cx="185499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 err="1"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endParaRPr lang="ar-SA" sz="30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468037" y="637949"/>
            <a:ext cx="125707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15E3A5B-EE6C-4DBA-901A-FFB69A500126}"/>
              </a:ext>
            </a:extLst>
          </p:cNvPr>
          <p:cNvSpPr txBox="1"/>
          <p:nvPr/>
        </p:nvSpPr>
        <p:spPr>
          <a:xfrm>
            <a:off x="4057690" y="716603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دٌ</a:t>
            </a:r>
          </a:p>
        </p:txBody>
      </p:sp>
    </p:spTree>
    <p:extLst>
      <p:ext uri="{BB962C8B-B14F-4D97-AF65-F5344CB8AC3E}">
        <p14:creationId xmlns:p14="http://schemas.microsoft.com/office/powerpoint/2010/main" val="346263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6748228" y="717847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4947545" y="717847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ـرِ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5990FC7-8009-4A86-B402-9AAF6B58CAF2}"/>
              </a:ext>
            </a:extLst>
          </p:cNvPr>
          <p:cNvSpPr txBox="1"/>
          <p:nvPr/>
        </p:nvSpPr>
        <p:spPr>
          <a:xfrm>
            <a:off x="3212820" y="885278"/>
            <a:ext cx="1747594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نٌ</a:t>
            </a:r>
          </a:p>
        </p:txBody>
      </p:sp>
    </p:spTree>
    <p:extLst>
      <p:ext uri="{BB962C8B-B14F-4D97-AF65-F5344CB8AC3E}">
        <p14:creationId xmlns:p14="http://schemas.microsoft.com/office/powerpoint/2010/main" val="183014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7778735" y="911913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5157233" y="911913"/>
            <a:ext cx="2757486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مَـ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522860" y="911912"/>
            <a:ext cx="25731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ـرَ</a:t>
            </a:r>
          </a:p>
        </p:txBody>
      </p:sp>
    </p:spTree>
    <p:extLst>
      <p:ext uri="{BB962C8B-B14F-4D97-AF65-F5344CB8AC3E}">
        <p14:creationId xmlns:p14="http://schemas.microsoft.com/office/powerpoint/2010/main" val="173051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840FD76B-A43E-4E13-BAFA-3C448EFE93AB}"/>
              </a:ext>
            </a:extLst>
          </p:cNvPr>
          <p:cNvSpPr txBox="1"/>
          <p:nvPr/>
        </p:nvSpPr>
        <p:spPr>
          <a:xfrm>
            <a:off x="8349408" y="530173"/>
            <a:ext cx="1257075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0CB4F0F-0A73-4966-A2D1-FAACA48822DF}"/>
              </a:ext>
            </a:extLst>
          </p:cNvPr>
          <p:cNvSpPr txBox="1"/>
          <p:nvPr/>
        </p:nvSpPr>
        <p:spPr>
          <a:xfrm>
            <a:off x="6096000" y="725481"/>
            <a:ext cx="2359940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مَا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32522AD-1ACA-4D2A-9B93-6AF71FB152B3}"/>
              </a:ext>
            </a:extLst>
          </p:cNvPr>
          <p:cNvSpPr txBox="1"/>
          <p:nvPr/>
        </p:nvSpPr>
        <p:spPr>
          <a:xfrm>
            <a:off x="3208870" y="725481"/>
            <a:ext cx="3111749" cy="470898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0000" dirty="0">
                <a:solidFill>
                  <a:srgbClr val="0033CC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دِي</a:t>
            </a:r>
          </a:p>
        </p:txBody>
      </p:sp>
    </p:spTree>
    <p:extLst>
      <p:ext uri="{BB962C8B-B14F-4D97-AF65-F5344CB8AC3E}">
        <p14:creationId xmlns:p14="http://schemas.microsoft.com/office/powerpoint/2010/main" val="40374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037CA35C-17EA-4699-AA7E-AB7C24189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نجمة مكونة من 12 نقطة 2">
            <a:extLst>
              <a:ext uri="{FF2B5EF4-FFF2-40B4-BE49-F238E27FC236}">
                <a16:creationId xmlns:a16="http://schemas.microsoft.com/office/drawing/2014/main" id="{C83DCCC7-7157-42A6-BC59-5F607994A4CF}"/>
              </a:ext>
            </a:extLst>
          </p:cNvPr>
          <p:cNvSpPr/>
          <p:nvPr/>
        </p:nvSpPr>
        <p:spPr>
          <a:xfrm>
            <a:off x="4331138" y="857751"/>
            <a:ext cx="7248152" cy="3985492"/>
          </a:xfrm>
          <a:prstGeom prst="star12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b="1" dirty="0">
              <a:solidFill>
                <a:schemeClr val="bg1"/>
              </a:solidFill>
              <a:latin typeface="Al Nile" pitchFamily="2" charset="0"/>
              <a:cs typeface="Al Nile" pitchFamily="2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BD52AD3-5594-4BB6-AF96-44D5F83602D5}"/>
              </a:ext>
            </a:extLst>
          </p:cNvPr>
          <p:cNvSpPr txBox="1"/>
          <p:nvPr/>
        </p:nvSpPr>
        <p:spPr>
          <a:xfrm>
            <a:off x="4861427" y="857751"/>
            <a:ext cx="7164177" cy="38904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جهود شخصية لنقل العلم والمعرفة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بالتعاون مع صف سفيرات الإبداع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ولا أحلل أي استخدام تجاري لهذه العروض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تنفيذ معلمة صف أول ب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مدرسة الإمام الشافعي للطفولة المبكرة بالدمام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1442هـ</a:t>
            </a:r>
          </a:p>
        </p:txBody>
      </p:sp>
    </p:spTree>
    <p:extLst>
      <p:ext uri="{BB962C8B-B14F-4D97-AF65-F5344CB8AC3E}">
        <p14:creationId xmlns:p14="http://schemas.microsoft.com/office/powerpoint/2010/main" val="1964614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311</Words>
  <Application>Microsoft Office PowerPoint</Application>
  <PresentationFormat>شاشة عريضة</PresentationFormat>
  <Paragraphs>278</Paragraphs>
  <Slides>153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153</vt:i4>
      </vt:variant>
    </vt:vector>
  </HeadingPairs>
  <TitlesOfParts>
    <vt:vector size="159" baseType="lpstr">
      <vt:lpstr>M-Saber</vt:lpstr>
      <vt:lpstr>Calibri Light</vt:lpstr>
      <vt:lpstr>Arial</vt:lpstr>
      <vt:lpstr>Calibri</vt:lpstr>
      <vt:lpstr>Al Nile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. .</dc:creator>
  <cp:lastModifiedBy>. .</cp:lastModifiedBy>
  <cp:revision>42</cp:revision>
  <dcterms:created xsi:type="dcterms:W3CDTF">2020-10-05T18:23:04Z</dcterms:created>
  <dcterms:modified xsi:type="dcterms:W3CDTF">2020-10-09T19:24:39Z</dcterms:modified>
</cp:coreProperties>
</file>